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1DD5B-EA73-4867-8D2C-CD4B0D0A2DEF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7D197-0D3A-470F-B6D6-13A6C09A29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7D197-0D3A-470F-B6D6-13A6C09A295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286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Младшая группа 1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Воспитатель </a:t>
            </a:r>
            <a:r>
              <a:rPr lang="ru-RU" b="1" dirty="0" err="1" smtClean="0">
                <a:solidFill>
                  <a:srgbClr val="FF0000"/>
                </a:solidFill>
              </a:rPr>
              <a:t>Марахина</a:t>
            </a:r>
            <a:r>
              <a:rPr lang="ru-RU" b="1" dirty="0" smtClean="0">
                <a:solidFill>
                  <a:srgbClr val="FF0000"/>
                </a:solidFill>
              </a:rPr>
              <a:t> А.В.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143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 гостях у колобка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SERGEJ\Desktop\фото дс\P1020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393600" cy="3295200"/>
          </a:xfrm>
          <a:prstGeom prst="rect">
            <a:avLst/>
          </a:prstGeom>
          <a:noFill/>
        </p:spPr>
      </p:pic>
      <p:pic>
        <p:nvPicPr>
          <p:cNvPr id="1027" name="Picture 3" descr="C:\Users\SERGEJ\Desktop\фото дс\P102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600" y="2971800"/>
            <a:ext cx="4698400" cy="352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ERGEJ\Desktop\занятия фото2014\P1020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10243" name="Picture 3" descr="C:\Users\SERGEJ\Desktop\занятия фото2014\P1020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000" y="0"/>
            <a:ext cx="4800000" cy="3600000"/>
          </a:xfrm>
          <a:prstGeom prst="rect">
            <a:avLst/>
          </a:prstGeom>
          <a:noFill/>
        </p:spPr>
      </p:pic>
      <p:pic>
        <p:nvPicPr>
          <p:cNvPr id="10244" name="Picture 4" descr="C:\Users\SERGEJ\Desktop\занятия фото2014\P1020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58000"/>
            <a:ext cx="4800000" cy="3600000"/>
          </a:xfrm>
          <a:prstGeom prst="rect">
            <a:avLst/>
          </a:prstGeom>
          <a:noFill/>
        </p:spPr>
      </p:pic>
      <p:pic>
        <p:nvPicPr>
          <p:cNvPr id="10245" name="Picture 5" descr="C:\Users\SERGEJ\Desktop\занятия фото2014\P10207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0"/>
            <a:ext cx="2822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Старшая группа 1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Воспитатель </a:t>
            </a:r>
            <a:r>
              <a:rPr lang="ru-RU" b="1" dirty="0" err="1" smtClean="0">
                <a:solidFill>
                  <a:srgbClr val="002060"/>
                </a:solidFill>
              </a:rPr>
              <a:t>Мархина</a:t>
            </a:r>
            <a:r>
              <a:rPr lang="ru-RU" b="1" dirty="0" smtClean="0">
                <a:solidFill>
                  <a:srgbClr val="002060"/>
                </a:solidFill>
              </a:rPr>
              <a:t> В.В.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«Свойство воздуха»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SERGEJ\Desktop\занятия фото2014\P1020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800000" cy="3600000"/>
          </a:xfrm>
          <a:prstGeom prst="rect">
            <a:avLst/>
          </a:prstGeom>
          <a:noFill/>
        </p:spPr>
      </p:pic>
      <p:pic>
        <p:nvPicPr>
          <p:cNvPr id="11267" name="Picture 3" descr="C:\Users\SERGEJ\Desktop\занятия фото2014\P1020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RGEJ\Desktop\занятия фото2014\P102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12291" name="Picture 3" descr="C:\Users\SERGEJ\Desktop\занятия фото2014\P1020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4800000" cy="3600000"/>
          </a:xfrm>
          <a:prstGeom prst="rect">
            <a:avLst/>
          </a:prstGeom>
          <a:noFill/>
        </p:spPr>
      </p:pic>
      <p:pic>
        <p:nvPicPr>
          <p:cNvPr id="12292" name="Picture 4" descr="C:\Users\SERGEJ\Desktop\занятия фото2014\P1020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000" y="0"/>
            <a:ext cx="4800000" cy="3600000"/>
          </a:xfrm>
          <a:prstGeom prst="rect">
            <a:avLst/>
          </a:prstGeom>
          <a:noFill/>
        </p:spPr>
      </p:pic>
      <p:pic>
        <p:nvPicPr>
          <p:cNvPr id="12293" name="Picture 5" descr="C:\Users\SERGEJ\Desktop\занятия фото2014\P1020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0"/>
            <a:ext cx="3188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rgbClr val="CC0000"/>
                </a:solidFill>
              </a:rPr>
              <a:t>Младшая группа 2</a:t>
            </a:r>
          </a:p>
          <a:p>
            <a:pPr algn="ctr"/>
            <a:r>
              <a:rPr lang="ru-RU" b="1" dirty="0" smtClean="0">
                <a:solidFill>
                  <a:srgbClr val="CC0000"/>
                </a:solidFill>
              </a:rPr>
              <a:t>Воспитатель Клевцова О.В.</a:t>
            </a:r>
          </a:p>
          <a:p>
            <a:pPr algn="ctr"/>
            <a:r>
              <a:rPr lang="ru-RU" b="1" dirty="0" smtClean="0">
                <a:solidFill>
                  <a:srgbClr val="CC0000"/>
                </a:solidFill>
              </a:rPr>
              <a:t>«Что мы знаем о животных?»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3314" name="Picture 2" descr="C:\Users\SERGEJ\Desktop\занятия фото2014\P1020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800000" cy="3600000"/>
          </a:xfrm>
          <a:prstGeom prst="rect">
            <a:avLst/>
          </a:prstGeom>
          <a:noFill/>
        </p:spPr>
      </p:pic>
      <p:pic>
        <p:nvPicPr>
          <p:cNvPr id="13315" name="Picture 3" descr="C:\Users\SERGEJ\Desktop\занятия фото2014\P102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ERGEJ\Desktop\занятия фото2014\P1020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14339" name="Picture 3" descr="C:\Users\SERGEJ\Desktop\занятия фото2014\P102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0"/>
            <a:ext cx="4800000" cy="3600000"/>
          </a:xfrm>
          <a:prstGeom prst="rect">
            <a:avLst/>
          </a:prstGeom>
          <a:noFill/>
        </p:spPr>
      </p:pic>
      <p:pic>
        <p:nvPicPr>
          <p:cNvPr id="14340" name="Picture 4" descr="C:\Users\SERGEJ\Desktop\занятия фото2014\P1020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58000"/>
            <a:ext cx="4800000" cy="3600000"/>
          </a:xfrm>
          <a:prstGeom prst="rect">
            <a:avLst/>
          </a:prstGeom>
          <a:noFill/>
        </p:spPr>
      </p:pic>
      <p:pic>
        <p:nvPicPr>
          <p:cNvPr id="14341" name="Picture 5" descr="C:\Users\SERGEJ\Desktop\занятия фото2014\P1020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0"/>
            <a:ext cx="30248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Старшая группа 2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Воспитатель Кириченко Н.В.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«Свойства воды»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5362" name="Picture 2" descr="C:\Users\SERGEJ\Desktop\занятия фото2014\P1020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800000" cy="3600000"/>
          </a:xfrm>
          <a:prstGeom prst="rect">
            <a:avLst/>
          </a:prstGeom>
          <a:noFill/>
        </p:spPr>
      </p:pic>
      <p:pic>
        <p:nvPicPr>
          <p:cNvPr id="15363" name="Picture 3" descr="C:\Users\SERGEJ\Desktop\занятия фото2014\P1020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ERGEJ\Desktop\занятия фото2014\P1020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16387" name="Picture 3" descr="C:\Users\SERGEJ\Desktop\занятия фото2014\P1020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0"/>
            <a:ext cx="4800000" cy="3600000"/>
          </a:xfrm>
          <a:prstGeom prst="rect">
            <a:avLst/>
          </a:prstGeom>
          <a:noFill/>
        </p:spPr>
      </p:pic>
      <p:pic>
        <p:nvPicPr>
          <p:cNvPr id="16388" name="Picture 4" descr="C:\Users\SERGEJ\Desktop\занятия фото2014\P1020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58000"/>
            <a:ext cx="4800000" cy="3600000"/>
          </a:xfrm>
          <a:prstGeom prst="rect">
            <a:avLst/>
          </a:prstGeom>
          <a:noFill/>
        </p:spPr>
      </p:pic>
      <p:pic>
        <p:nvPicPr>
          <p:cNvPr id="16389" name="Picture 5" descr="C:\Users\SERGEJ\Desktop\занятия фото2014\P10208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J\Desktop\фото дс\P1020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2051" name="Picture 3" descr="C:\Users\SERGEJ\Desktop\фото дс\P102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  <p:pic>
        <p:nvPicPr>
          <p:cNvPr id="2052" name="Picture 4" descr="C:\Users\SERGEJ\Desktop\фото дс\P1020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000" y="0"/>
            <a:ext cx="4800000" cy="3600000"/>
          </a:xfrm>
          <a:prstGeom prst="rect">
            <a:avLst/>
          </a:prstGeom>
          <a:noFill/>
        </p:spPr>
      </p:pic>
      <p:pic>
        <p:nvPicPr>
          <p:cNvPr id="2053" name="Picture 5" descr="C:\Users\SERGEJ\Desktop\фото дс\P1020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Открытое занятие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Средняя группа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Воспитатель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Котелянцева</a:t>
            </a:r>
            <a:r>
              <a:rPr lang="ru-RU" b="1" dirty="0" smtClean="0">
                <a:solidFill>
                  <a:srgbClr val="C00000"/>
                </a:solidFill>
              </a:rPr>
              <a:t> А.Н.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1600200"/>
            <a:ext cx="2404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Играю с Математикой</a:t>
            </a:r>
          </a:p>
          <a:p>
            <a:endParaRPr lang="ru-RU" dirty="0"/>
          </a:p>
        </p:txBody>
      </p:sp>
      <p:pic>
        <p:nvPicPr>
          <p:cNvPr id="3074" name="Picture 2" descr="C:\Users\SERGEJ\Desktop\фото дс\P102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3682400" cy="2761800"/>
          </a:xfrm>
          <a:prstGeom prst="rect">
            <a:avLst/>
          </a:prstGeom>
          <a:noFill/>
        </p:spPr>
      </p:pic>
      <p:pic>
        <p:nvPicPr>
          <p:cNvPr id="3075" name="Picture 3" descr="C:\Users\SERGEJ\Desktop\фото дс\P102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RGEJ\Desktop\фото дс\P102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4099" name="Picture 3" descr="C:\Users\SERGEJ\Desktop\фото дс\P102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  <p:pic>
        <p:nvPicPr>
          <p:cNvPr id="4100" name="Picture 4" descr="C:\Users\SERGEJ\Desktop\фото дс\P1020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3505200"/>
          </a:xfrm>
          <a:prstGeom prst="rect">
            <a:avLst/>
          </a:prstGeom>
          <a:noFill/>
        </p:spPr>
      </p:pic>
      <p:pic>
        <p:nvPicPr>
          <p:cNvPr id="4101" name="Picture 5" descr="C:\Users\SERGEJ\Desktop\фото дс\P1020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Старшая группа 1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Воспитатель Вакуленко Н.Б.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«Главное в мире – Доброта!»</a:t>
            </a:r>
            <a:endParaRPr lang="ru-RU" b="1" dirty="0">
              <a:solidFill>
                <a:srgbClr val="D60093"/>
              </a:solidFill>
            </a:endParaRPr>
          </a:p>
        </p:txBody>
      </p:sp>
      <p:pic>
        <p:nvPicPr>
          <p:cNvPr id="5122" name="Picture 2" descr="C:\Users\SERGEJ\Desktop\занятия фото2014\P102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800000" cy="3600000"/>
          </a:xfrm>
          <a:prstGeom prst="rect">
            <a:avLst/>
          </a:prstGeom>
          <a:noFill/>
        </p:spPr>
      </p:pic>
      <p:pic>
        <p:nvPicPr>
          <p:cNvPr id="5123" name="Picture 3" descr="C:\Users\SERGEJ\Desktop\занятия фото2014\P1020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RGEJ\Desktop\занятия фото2014\P1020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6147" name="Picture 3" descr="C:\Users\SERGEJ\Desktop\занятия фото2014\P1020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4596800" cy="3523800"/>
          </a:xfrm>
          <a:prstGeom prst="rect">
            <a:avLst/>
          </a:prstGeom>
          <a:noFill/>
        </p:spPr>
      </p:pic>
      <p:pic>
        <p:nvPicPr>
          <p:cNvPr id="6149" name="Picture 5" descr="C:\Users\SERGEJ\Desktop\занятия фото2014\P1020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800000" cy="3600000"/>
          </a:xfrm>
          <a:prstGeom prst="rect">
            <a:avLst/>
          </a:prstGeom>
          <a:noFill/>
        </p:spPr>
      </p:pic>
      <p:pic>
        <p:nvPicPr>
          <p:cNvPr id="6150" name="Picture 6" descr="C:\Users\SERGEJ\Desktop\занятия фото2014\P1020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52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Открытое занятие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Подготовительная группа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Воспитатель Смоленцева И.Я.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«Что мы знаем о воде?»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C:\Users\SERGEJ\Desktop\занятия фото2014\P1020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800000" cy="3600000"/>
          </a:xfrm>
          <a:prstGeom prst="rect">
            <a:avLst/>
          </a:prstGeom>
          <a:noFill/>
        </p:spPr>
      </p:pic>
      <p:pic>
        <p:nvPicPr>
          <p:cNvPr id="7171" name="Picture 3" descr="C:\Users\SERGEJ\Desktop\занятия фото2014\P1020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RGEJ\Desktop\занятия фото2014\P1020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000" cy="3600000"/>
          </a:xfrm>
          <a:prstGeom prst="rect">
            <a:avLst/>
          </a:prstGeom>
          <a:noFill/>
        </p:spPr>
      </p:pic>
      <p:pic>
        <p:nvPicPr>
          <p:cNvPr id="8195" name="Picture 3" descr="C:\Users\SERGEJ\Desktop\занятия фото2014\P1020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0"/>
            <a:ext cx="4800000" cy="3600000"/>
          </a:xfrm>
          <a:prstGeom prst="rect">
            <a:avLst/>
          </a:prstGeom>
          <a:noFill/>
        </p:spPr>
      </p:pic>
      <p:pic>
        <p:nvPicPr>
          <p:cNvPr id="8196" name="Picture 4" descr="C:\Users\SERGEJ\Desktop\занятия фото2014\P1020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  <p:pic>
        <p:nvPicPr>
          <p:cNvPr id="8197" name="Picture 5" descr="C:\Users\SERGEJ\Desktop\занятия фото2014\P1020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0000" y="3276600"/>
            <a:ext cx="47752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28600"/>
            <a:ext cx="4149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Открытое занятие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Подготовительная группа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Педагог дополнительного образования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Филиппова О.А.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</a:rPr>
              <a:t>«Это чудо – Березка!»</a:t>
            </a:r>
            <a:endParaRPr lang="ru-RU" b="1" dirty="0">
              <a:solidFill>
                <a:srgbClr val="D60093"/>
              </a:solidFill>
            </a:endParaRPr>
          </a:p>
        </p:txBody>
      </p:sp>
      <p:pic>
        <p:nvPicPr>
          <p:cNvPr id="9218" name="Picture 2" descr="C:\Users\SERGEJ\Desktop\занятия фото2014\P1020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800000" cy="3600000"/>
          </a:xfrm>
          <a:prstGeom prst="rect">
            <a:avLst/>
          </a:prstGeom>
          <a:noFill/>
        </p:spPr>
      </p:pic>
      <p:pic>
        <p:nvPicPr>
          <p:cNvPr id="9219" name="Picture 3" descr="C:\Users\SERGEJ\Desktop\занятия фото2014\P1020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115</Words>
  <PresentationFormat>Экран (4:3)</PresentationFormat>
  <Paragraphs>35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SERGEJ</dc:creator>
  <cp:lastModifiedBy>SERGEJ</cp:lastModifiedBy>
  <cp:revision>16</cp:revision>
  <dcterms:created xsi:type="dcterms:W3CDTF">2014-12-08T07:42:46Z</dcterms:created>
  <dcterms:modified xsi:type="dcterms:W3CDTF">2014-12-08T09:28:37Z</dcterms:modified>
</cp:coreProperties>
</file>